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0C449-CE70-44C1-8ADD-DA6D9D189728}" v="7" dt="2024-09-18T11:06:42.536"/>
    <p1510:client id="{56EB2B78-5CD3-4A2A-8816-C41007AB62CA}" v="1" dt="2024-09-18T06:21:12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47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Clemens" userId="4782a223-ed20-4a78-a97d-d03d0d4840ac" providerId="ADAL" clId="{56EB2B78-5CD3-4A2A-8816-C41007AB62CA}"/>
    <pc:docChg chg="addSld delSld modSld">
      <pc:chgData name="Michael Clemens" userId="4782a223-ed20-4a78-a97d-d03d0d4840ac" providerId="ADAL" clId="{56EB2B78-5CD3-4A2A-8816-C41007AB62CA}" dt="2024-09-18T06:21:12.003" v="1"/>
      <pc:docMkLst>
        <pc:docMk/>
      </pc:docMkLst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56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57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58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59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60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61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62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63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64"/>
        </pc:sldMkLst>
      </pc:sldChg>
      <pc:sldChg chg="add">
        <pc:chgData name="Michael Clemens" userId="4782a223-ed20-4a78-a97d-d03d0d4840ac" providerId="ADAL" clId="{56EB2B78-5CD3-4A2A-8816-C41007AB62CA}" dt="2024-09-18T06:21:12.003" v="1"/>
        <pc:sldMkLst>
          <pc:docMk/>
          <pc:sldMk cId="0" sldId="265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66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67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68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69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70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71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72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73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74"/>
        </pc:sldMkLst>
      </pc:sldChg>
      <pc:sldChg chg="del">
        <pc:chgData name="Michael Clemens" userId="4782a223-ed20-4a78-a97d-d03d0d4840ac" providerId="ADAL" clId="{56EB2B78-5CD3-4A2A-8816-C41007AB62CA}" dt="2024-09-18T06:20:51.944" v="0" actId="47"/>
        <pc:sldMkLst>
          <pc:docMk/>
          <pc:sldMk cId="0" sldId="275"/>
        </pc:sldMkLst>
      </pc:sldChg>
      <pc:sldMasterChg chg="delSldLayout">
        <pc:chgData name="Michael Clemens" userId="4782a223-ed20-4a78-a97d-d03d0d4840ac" providerId="ADAL" clId="{56EB2B78-5CD3-4A2A-8816-C41007AB62CA}" dt="2024-09-18T06:20:51.944" v="0" actId="47"/>
        <pc:sldMasterMkLst>
          <pc:docMk/>
          <pc:sldMasterMk cId="1910270873" sldId="2147483648"/>
        </pc:sldMasterMkLst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2382311886" sldId="2147483660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4135070844" sldId="2147483661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2096277713" sldId="2147483662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3234437443" sldId="2147483663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2835302992" sldId="2147483664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735315757" sldId="2147483665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1306379657" sldId="2147483666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1798035517" sldId="2147483667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2393803" sldId="2147483668"/>
          </pc:sldLayoutMkLst>
        </pc:sldLayoutChg>
        <pc:sldLayoutChg chg="del">
          <pc:chgData name="Michael Clemens" userId="4782a223-ed20-4a78-a97d-d03d0d4840ac" providerId="ADAL" clId="{56EB2B78-5CD3-4A2A-8816-C41007AB62CA}" dt="2024-09-18T06:20:51.944" v="0" actId="47"/>
          <pc:sldLayoutMkLst>
            <pc:docMk/>
            <pc:sldMasterMk cId="1910270873" sldId="2147483648"/>
            <pc:sldLayoutMk cId="3332949822" sldId="2147483669"/>
          </pc:sldLayoutMkLst>
        </pc:sldLayoutChg>
      </pc:sldMasterChg>
    </pc:docChg>
  </pc:docChgLst>
  <pc:docChgLst>
    <pc:chgData name="Michael Clemens" userId="4782a223-ed20-4a78-a97d-d03d0d4840ac" providerId="ADAL" clId="{05C0C449-CE70-44C1-8ADD-DA6D9D189728}"/>
    <pc:docChg chg="undo custSel addSld modSld">
      <pc:chgData name="Michael Clemens" userId="4782a223-ed20-4a78-a97d-d03d0d4840ac" providerId="ADAL" clId="{05C0C449-CE70-44C1-8ADD-DA6D9D189728}" dt="2024-09-18T11:09:40.412" v="4161" actId="20577"/>
      <pc:docMkLst>
        <pc:docMk/>
      </pc:docMkLst>
      <pc:sldChg chg="modSp mod">
        <pc:chgData name="Michael Clemens" userId="4782a223-ed20-4a78-a97d-d03d0d4840ac" providerId="ADAL" clId="{05C0C449-CE70-44C1-8ADD-DA6D9D189728}" dt="2024-09-18T10:53:05.791" v="3821" actId="20577"/>
        <pc:sldMkLst>
          <pc:docMk/>
          <pc:sldMk cId="0" sldId="256"/>
        </pc:sldMkLst>
        <pc:spChg chg="mod">
          <ac:chgData name="Michael Clemens" userId="4782a223-ed20-4a78-a97d-d03d0d4840ac" providerId="ADAL" clId="{05C0C449-CE70-44C1-8ADD-DA6D9D189728}" dt="2024-09-18T10:53:05.791" v="3821" actId="20577"/>
          <ac:spMkLst>
            <pc:docMk/>
            <pc:sldMk cId="0" sldId="256"/>
            <ac:spMk id="4" creationId="{00000000-0000-0000-0000-000000000000}"/>
          </ac:spMkLst>
        </pc:spChg>
      </pc:sldChg>
      <pc:sldChg chg="addSp delSp modSp mod">
        <pc:chgData name="Michael Clemens" userId="4782a223-ed20-4a78-a97d-d03d0d4840ac" providerId="ADAL" clId="{05C0C449-CE70-44C1-8ADD-DA6D9D189728}" dt="2024-09-18T10:53:47.769" v="3847" actId="20577"/>
        <pc:sldMkLst>
          <pc:docMk/>
          <pc:sldMk cId="0" sldId="257"/>
        </pc:sldMkLst>
        <pc:spChg chg="mod">
          <ac:chgData name="Michael Clemens" userId="4782a223-ed20-4a78-a97d-d03d0d4840ac" providerId="ADAL" clId="{05C0C449-CE70-44C1-8ADD-DA6D9D189728}" dt="2024-09-18T09:15:11.837" v="1931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9:37.159" v="3649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9:54.992" v="3663" actId="5793"/>
          <ac:spMkLst>
            <pc:docMk/>
            <pc:sldMk cId="0" sldId="257"/>
            <ac:spMk id="4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3:35.382" v="3845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9:45.930" v="3655" actId="20577"/>
          <ac:spMkLst>
            <pc:docMk/>
            <pc:sldMk cId="0" sldId="257"/>
            <ac:spMk id="6" creationId="{00000000-0000-0000-0000-000000000000}"/>
          </ac:spMkLst>
        </pc:spChg>
        <pc:spChg chg="del mod">
          <ac:chgData name="Michael Clemens" userId="4782a223-ed20-4a78-a97d-d03d0d4840ac" providerId="ADAL" clId="{05C0C449-CE70-44C1-8ADD-DA6D9D189728}" dt="2024-09-18T08:43:59.243" v="1246" actId="478"/>
          <ac:spMkLst>
            <pc:docMk/>
            <pc:sldMk cId="0" sldId="257"/>
            <ac:spMk id="7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3:47.769" v="3847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9:48.864" v="3659" actId="20577"/>
          <ac:spMkLst>
            <pc:docMk/>
            <pc:sldMk cId="0" sldId="257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00:28.586" v="3711" actId="20577"/>
          <ac:spMkLst>
            <pc:docMk/>
            <pc:sldMk cId="0" sldId="257"/>
            <ac:spMk id="10" creationId="{00000000-0000-0000-0000-000000000000}"/>
          </ac:spMkLst>
        </pc:spChg>
        <pc:spChg chg="add mod">
          <ac:chgData name="Michael Clemens" userId="4782a223-ed20-4a78-a97d-d03d0d4840ac" providerId="ADAL" clId="{05C0C449-CE70-44C1-8ADD-DA6D9D189728}" dt="2024-09-18T10:00:09.990" v="3686" actId="20577"/>
          <ac:spMkLst>
            <pc:docMk/>
            <pc:sldMk cId="0" sldId="257"/>
            <ac:spMk id="11" creationId="{75E2241C-6CBE-441E-1956-0C8D4EDDED1C}"/>
          </ac:spMkLst>
        </pc:spChg>
      </pc:sldChg>
      <pc:sldChg chg="addSp delSp modSp mod">
        <pc:chgData name="Michael Clemens" userId="4782a223-ed20-4a78-a97d-d03d0d4840ac" providerId="ADAL" clId="{05C0C449-CE70-44C1-8ADD-DA6D9D189728}" dt="2024-09-18T10:55:01.244" v="3871" actId="14100"/>
        <pc:sldMkLst>
          <pc:docMk/>
          <pc:sldMk cId="0" sldId="258"/>
        </pc:sldMkLst>
        <pc:spChg chg="mod">
          <ac:chgData name="Michael Clemens" userId="4782a223-ed20-4a78-a97d-d03d0d4840ac" providerId="ADAL" clId="{05C0C449-CE70-44C1-8ADD-DA6D9D189728}" dt="2024-09-18T06:38:08.906" v="257" actId="14100"/>
          <ac:spMkLst>
            <pc:docMk/>
            <pc:sldMk cId="0" sldId="258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00:50.107" v="3713" actId="20577"/>
          <ac:spMkLst>
            <pc:docMk/>
            <pc:sldMk cId="0" sldId="258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6:37:55.140" v="236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28:08.777" v="2117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4:32.864" v="3867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01.244" v="3871" actId="14100"/>
          <ac:spMkLst>
            <pc:docMk/>
            <pc:sldMk cId="0" sldId="258"/>
            <ac:spMk id="15" creationId="{00000000-0000-0000-0000-000000000000}"/>
          </ac:spMkLst>
        </pc:spChg>
        <pc:spChg chg="add del">
          <ac:chgData name="Michael Clemens" userId="4782a223-ed20-4a78-a97d-d03d0d4840ac" providerId="ADAL" clId="{05C0C449-CE70-44C1-8ADD-DA6D9D189728}" dt="2024-09-18T09:20:06.893" v="2090" actId="22"/>
          <ac:spMkLst>
            <pc:docMk/>
            <pc:sldMk cId="0" sldId="258"/>
            <ac:spMk id="17" creationId="{116680CD-7541-F6C7-B285-4A34BB01C380}"/>
          </ac:spMkLst>
        </pc:spChg>
      </pc:sldChg>
      <pc:sldChg chg="modSp mod">
        <pc:chgData name="Michael Clemens" userId="4782a223-ed20-4a78-a97d-d03d0d4840ac" providerId="ADAL" clId="{05C0C449-CE70-44C1-8ADD-DA6D9D189728}" dt="2024-09-18T10:55:41.983" v="3876"/>
        <pc:sldMkLst>
          <pc:docMk/>
          <pc:sldMk cId="0" sldId="259"/>
        </pc:sldMkLst>
        <pc:spChg chg="mod">
          <ac:chgData name="Michael Clemens" userId="4782a223-ed20-4a78-a97d-d03d0d4840ac" providerId="ADAL" clId="{05C0C449-CE70-44C1-8ADD-DA6D9D189728}" dt="2024-09-18T10:03:20.425" v="3772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41.983" v="3876"/>
          <ac:spMkLst>
            <pc:docMk/>
            <pc:sldMk cId="0" sldId="259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4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5:25.645" v="3872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46:49.785" v="1544" actId="20577"/>
          <ac:spMkLst>
            <pc:docMk/>
            <pc:sldMk cId="0" sldId="259"/>
            <ac:spMk id="11" creationId="{00000000-0000-0000-0000-000000000000}"/>
          </ac:spMkLst>
        </pc:spChg>
      </pc:sldChg>
      <pc:sldChg chg="modSp mod">
        <pc:chgData name="Michael Clemens" userId="4782a223-ed20-4a78-a97d-d03d0d4840ac" providerId="ADAL" clId="{05C0C449-CE70-44C1-8ADD-DA6D9D189728}" dt="2024-09-18T10:57:59.350" v="3915" actId="1076"/>
        <pc:sldMkLst>
          <pc:docMk/>
          <pc:sldMk cId="0" sldId="260"/>
        </pc:sldMkLst>
        <pc:spChg chg="mod">
          <ac:chgData name="Michael Clemens" userId="4782a223-ed20-4a78-a97d-d03d0d4840ac" providerId="ADAL" clId="{05C0C449-CE70-44C1-8ADD-DA6D9D189728}" dt="2024-09-18T10:57:23.872" v="3913"/>
          <ac:spMkLst>
            <pc:docMk/>
            <pc:sldMk cId="0" sldId="260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7:09.732" v="3911" actId="313"/>
          <ac:spMkLst>
            <pc:docMk/>
            <pc:sldMk cId="0" sldId="260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03:42.953" v="3774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07:55.299" v="3818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37:15.778" v="2439" actId="107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37:15.778" v="2439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7:55.616" v="3914" actId="107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7:59.350" v="3915" actId="1076"/>
          <ac:spMkLst>
            <pc:docMk/>
            <pc:sldMk cId="0" sldId="260"/>
            <ac:spMk id="15" creationId="{00000000-0000-0000-0000-000000000000}"/>
          </ac:spMkLst>
        </pc:spChg>
        <pc:picChg chg="mod">
          <ac:chgData name="Michael Clemens" userId="4782a223-ed20-4a78-a97d-d03d0d4840ac" providerId="ADAL" clId="{05C0C449-CE70-44C1-8ADD-DA6D9D189728}" dt="2024-09-18T09:37:15.778" v="2439" actId="1076"/>
          <ac:picMkLst>
            <pc:docMk/>
            <pc:sldMk cId="0" sldId="260"/>
            <ac:picMk id="10" creationId="{00000000-0000-0000-0000-000000000000}"/>
          </ac:picMkLst>
        </pc:picChg>
        <pc:picChg chg="mod">
          <ac:chgData name="Michael Clemens" userId="4782a223-ed20-4a78-a97d-d03d0d4840ac" providerId="ADAL" clId="{05C0C449-CE70-44C1-8ADD-DA6D9D189728}" dt="2024-09-18T09:37:15.778" v="2439" actId="1076"/>
          <ac:picMkLst>
            <pc:docMk/>
            <pc:sldMk cId="0" sldId="260"/>
            <ac:picMk id="13" creationId="{00000000-0000-0000-0000-000000000000}"/>
          </ac:picMkLst>
        </pc:picChg>
      </pc:sldChg>
      <pc:sldChg chg="modSp mod">
        <pc:chgData name="Michael Clemens" userId="4782a223-ed20-4a78-a97d-d03d0d4840ac" providerId="ADAL" clId="{05C0C449-CE70-44C1-8ADD-DA6D9D189728}" dt="2024-09-18T10:59:47.588" v="3973" actId="20577"/>
        <pc:sldMkLst>
          <pc:docMk/>
          <pc:sldMk cId="0" sldId="261"/>
        </pc:sldMkLst>
        <pc:spChg chg="mod">
          <ac:chgData name="Michael Clemens" userId="4782a223-ed20-4a78-a97d-d03d0d4840ac" providerId="ADAL" clId="{05C0C449-CE70-44C1-8ADD-DA6D9D189728}" dt="2024-09-18T06:41:39.882" v="483" actId="14100"/>
          <ac:spMkLst>
            <pc:docMk/>
            <pc:sldMk cId="0" sldId="261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37:42.233" v="2445"/>
          <ac:spMkLst>
            <pc:docMk/>
            <pc:sldMk cId="0" sldId="261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37:51.034" v="2449" actId="20577"/>
          <ac:spMkLst>
            <pc:docMk/>
            <pc:sldMk cId="0" sldId="261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8:35.492" v="3939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8:54.178" v="3965" actId="2057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0:59:47.588" v="3973" actId="20577"/>
          <ac:spMkLst>
            <pc:docMk/>
            <pc:sldMk cId="0" sldId="261"/>
            <ac:spMk id="15" creationId="{00000000-0000-0000-0000-000000000000}"/>
          </ac:spMkLst>
        </pc:spChg>
      </pc:sldChg>
      <pc:sldChg chg="modSp mod">
        <pc:chgData name="Michael Clemens" userId="4782a223-ed20-4a78-a97d-d03d0d4840ac" providerId="ADAL" clId="{05C0C449-CE70-44C1-8ADD-DA6D9D189728}" dt="2024-09-18T11:00:16.242" v="3976" actId="20577"/>
        <pc:sldMkLst>
          <pc:docMk/>
          <pc:sldMk cId="0" sldId="262"/>
        </pc:sldMkLst>
        <pc:spChg chg="mod">
          <ac:chgData name="Michael Clemens" userId="4782a223-ed20-4a78-a97d-d03d0d4840ac" providerId="ADAL" clId="{05C0C449-CE70-44C1-8ADD-DA6D9D189728}" dt="2024-09-18T09:42:15.572" v="2533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50:33.785" v="1757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0:14.625" v="3975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6:43:51.873" v="551" actId="14100"/>
          <ac:spMkLst>
            <pc:docMk/>
            <pc:sldMk cId="0" sldId="262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0:16.242" v="3976" actId="20577"/>
          <ac:spMkLst>
            <pc:docMk/>
            <pc:sldMk cId="0" sldId="262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0:39.043" v="2500" actId="2057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1:25.670" v="2527" actId="20577"/>
          <ac:spMkLst>
            <pc:docMk/>
            <pc:sldMk cId="0" sldId="262"/>
            <ac:spMk id="15" creationId="{00000000-0000-0000-0000-000000000000}"/>
          </ac:spMkLst>
        </pc:spChg>
      </pc:sldChg>
      <pc:sldChg chg="modSp mod">
        <pc:chgData name="Michael Clemens" userId="4782a223-ed20-4a78-a97d-d03d0d4840ac" providerId="ADAL" clId="{05C0C449-CE70-44C1-8ADD-DA6D9D189728}" dt="2024-09-18T09:43:05.756" v="2541"/>
        <pc:sldMkLst>
          <pc:docMk/>
          <pc:sldMk cId="0" sldId="263"/>
        </pc:sldMkLst>
        <pc:spChg chg="mod">
          <ac:chgData name="Michael Clemens" userId="4782a223-ed20-4a78-a97d-d03d0d4840ac" providerId="ADAL" clId="{05C0C449-CE70-44C1-8ADD-DA6D9D189728}" dt="2024-09-18T08:52:00.456" v="1826" actId="20577"/>
          <ac:spMkLst>
            <pc:docMk/>
            <pc:sldMk cId="0" sldId="263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2:36.199" v="2535"/>
          <ac:spMkLst>
            <pc:docMk/>
            <pc:sldMk cId="0" sldId="263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2:46.718" v="2537"/>
          <ac:spMkLst>
            <pc:docMk/>
            <pc:sldMk cId="0" sldId="263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2:56.195" v="2539"/>
          <ac:spMkLst>
            <pc:docMk/>
            <pc:sldMk cId="0" sldId="263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3:05.756" v="2541"/>
          <ac:spMkLst>
            <pc:docMk/>
            <pc:sldMk cId="0" sldId="263"/>
            <ac:spMk id="15" creationId="{00000000-0000-0000-0000-000000000000}"/>
          </ac:spMkLst>
        </pc:spChg>
      </pc:sldChg>
      <pc:sldChg chg="modSp mod">
        <pc:chgData name="Michael Clemens" userId="4782a223-ed20-4a78-a97d-d03d0d4840ac" providerId="ADAL" clId="{05C0C449-CE70-44C1-8ADD-DA6D9D189728}" dt="2024-09-18T09:44:02.810" v="2546" actId="20577"/>
        <pc:sldMkLst>
          <pc:docMk/>
          <pc:sldMk cId="0" sldId="264"/>
        </pc:sldMkLst>
        <pc:spChg chg="mod">
          <ac:chgData name="Michael Clemens" userId="4782a223-ed20-4a78-a97d-d03d0d4840ac" providerId="ADAL" clId="{05C0C449-CE70-44C1-8ADD-DA6D9D189728}" dt="2024-09-18T09:44:02.810" v="2546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3:49.634" v="2542" actId="20577"/>
          <ac:spMkLst>
            <pc:docMk/>
            <pc:sldMk cId="0" sldId="264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54:48.693" v="1877" actId="14100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54:50.900" v="1878" actId="1076"/>
          <ac:spMkLst>
            <pc:docMk/>
            <pc:sldMk cId="0" sldId="264"/>
            <ac:spMk id="11" creationId="{00000000-0000-0000-0000-000000000000}"/>
          </ac:spMkLst>
        </pc:spChg>
      </pc:sldChg>
      <pc:sldChg chg="modSp mod">
        <pc:chgData name="Michael Clemens" userId="4782a223-ed20-4a78-a97d-d03d0d4840ac" providerId="ADAL" clId="{05C0C449-CE70-44C1-8ADD-DA6D9D189728}" dt="2024-09-18T11:05:35.392" v="4069" actId="20577"/>
        <pc:sldMkLst>
          <pc:docMk/>
          <pc:sldMk cId="0" sldId="265"/>
        </pc:sldMkLst>
        <pc:spChg chg="mod">
          <ac:chgData name="Michael Clemens" userId="4782a223-ed20-4a78-a97d-d03d0d4840ac" providerId="ADAL" clId="{05C0C449-CE70-44C1-8ADD-DA6D9D189728}" dt="2024-09-18T09:49:13.941" v="2877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8:54.479" v="2861" actId="20577"/>
          <ac:spMkLst>
            <pc:docMk/>
            <pc:sldMk cId="0" sldId="265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7:45.455" v="2829" actId="20577"/>
          <ac:spMkLst>
            <pc:docMk/>
            <pc:sldMk cId="0" sldId="265"/>
            <ac:spMk id="6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9:02.794" v="2867" actId="20577"/>
          <ac:spMkLst>
            <pc:docMk/>
            <pc:sldMk cId="0" sldId="265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7:55.177" v="2832" actId="20577"/>
          <ac:spMkLst>
            <pc:docMk/>
            <pc:sldMk cId="0" sldId="265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6:52:29.841" v="660" actId="20577"/>
          <ac:spMkLst>
            <pc:docMk/>
            <pc:sldMk cId="0" sldId="265"/>
            <ac:spMk id="11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8:00.216" v="2836" actId="2057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49:10.119" v="2876" actId="20577"/>
          <ac:spMkLst>
            <pc:docMk/>
            <pc:sldMk cId="0" sldId="265"/>
            <ac:spMk id="14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5:35.392" v="4069" actId="20577"/>
          <ac:spMkLst>
            <pc:docMk/>
            <pc:sldMk cId="0" sldId="265"/>
            <ac:spMk id="15" creationId="{00000000-0000-0000-0000-000000000000}"/>
          </ac:spMkLst>
        </pc:spChg>
        <pc:picChg chg="mod">
          <ac:chgData name="Michael Clemens" userId="4782a223-ed20-4a78-a97d-d03d0d4840ac" providerId="ADAL" clId="{05C0C449-CE70-44C1-8ADD-DA6D9D189728}" dt="2024-09-18T06:52:12.382" v="657" actId="1076"/>
          <ac:picMkLst>
            <pc:docMk/>
            <pc:sldMk cId="0" sldId="265"/>
            <ac:picMk id="10" creationId="{00000000-0000-0000-0000-000000000000}"/>
          </ac:picMkLst>
        </pc:picChg>
        <pc:picChg chg="mod">
          <ac:chgData name="Michael Clemens" userId="4782a223-ed20-4a78-a97d-d03d0d4840ac" providerId="ADAL" clId="{05C0C449-CE70-44C1-8ADD-DA6D9D189728}" dt="2024-09-18T06:52:12.382" v="657" actId="1076"/>
          <ac:picMkLst>
            <pc:docMk/>
            <pc:sldMk cId="0" sldId="265"/>
            <ac:picMk id="13" creationId="{00000000-0000-0000-0000-000000000000}"/>
          </ac:picMkLst>
        </pc:picChg>
      </pc:sldChg>
      <pc:sldChg chg="modSp add mod">
        <pc:chgData name="Michael Clemens" userId="4782a223-ed20-4a78-a97d-d03d0d4840ac" providerId="ADAL" clId="{05C0C449-CE70-44C1-8ADD-DA6D9D189728}" dt="2024-09-18T08:55:45.468" v="1914" actId="1076"/>
        <pc:sldMkLst>
          <pc:docMk/>
          <pc:sldMk cId="0" sldId="266"/>
        </pc:sldMkLst>
        <pc:spChg chg="mod">
          <ac:chgData name="Michael Clemens" userId="4782a223-ed20-4a78-a97d-d03d0d4840ac" providerId="ADAL" clId="{05C0C449-CE70-44C1-8ADD-DA6D9D189728}" dt="2024-09-18T08:55:35.151" v="1912" actId="20577"/>
          <ac:spMkLst>
            <pc:docMk/>
            <pc:sldMk cId="0" sldId="266"/>
            <ac:spMk id="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55:45.468" v="1914" actId="1076"/>
          <ac:spMkLst>
            <pc:docMk/>
            <pc:sldMk cId="0" sldId="266"/>
            <ac:spMk id="4" creationId="{00000000-0000-0000-0000-000000000000}"/>
          </ac:spMkLst>
        </pc:spChg>
        <pc:picChg chg="mod">
          <ac:chgData name="Michael Clemens" userId="4782a223-ed20-4a78-a97d-d03d0d4840ac" providerId="ADAL" clId="{05C0C449-CE70-44C1-8ADD-DA6D9D189728}" dt="2024-09-18T08:55:40.126" v="1913" actId="1076"/>
          <ac:picMkLst>
            <pc:docMk/>
            <pc:sldMk cId="0" sldId="266"/>
            <ac:picMk id="3" creationId="{00000000-0000-0000-0000-000000000000}"/>
          </ac:picMkLst>
        </pc:picChg>
      </pc:sldChg>
      <pc:sldChg chg="add">
        <pc:chgData name="Michael Clemens" userId="4782a223-ed20-4a78-a97d-d03d0d4840ac" providerId="ADAL" clId="{05C0C449-CE70-44C1-8ADD-DA6D9D189728}" dt="2024-09-18T06:35:16.117" v="0"/>
        <pc:sldMkLst>
          <pc:docMk/>
          <pc:sldMk cId="0" sldId="267"/>
        </pc:sldMkLst>
      </pc:sldChg>
      <pc:sldChg chg="add">
        <pc:chgData name="Michael Clemens" userId="4782a223-ed20-4a78-a97d-d03d0d4840ac" providerId="ADAL" clId="{05C0C449-CE70-44C1-8ADD-DA6D9D189728}" dt="2024-09-18T06:35:16.117" v="0"/>
        <pc:sldMkLst>
          <pc:docMk/>
          <pc:sldMk cId="0" sldId="268"/>
        </pc:sldMkLst>
      </pc:sldChg>
      <pc:sldChg chg="add">
        <pc:chgData name="Michael Clemens" userId="4782a223-ed20-4a78-a97d-d03d0d4840ac" providerId="ADAL" clId="{05C0C449-CE70-44C1-8ADD-DA6D9D189728}" dt="2024-09-18T06:35:16.117" v="0"/>
        <pc:sldMkLst>
          <pc:docMk/>
          <pc:sldMk cId="0" sldId="269"/>
        </pc:sldMkLst>
      </pc:sldChg>
      <pc:sldChg chg="add">
        <pc:chgData name="Michael Clemens" userId="4782a223-ed20-4a78-a97d-d03d0d4840ac" providerId="ADAL" clId="{05C0C449-CE70-44C1-8ADD-DA6D9D189728}" dt="2024-09-18T06:35:16.117" v="0"/>
        <pc:sldMkLst>
          <pc:docMk/>
          <pc:sldMk cId="0" sldId="270"/>
        </pc:sldMkLst>
      </pc:sldChg>
      <pc:sldChg chg="add">
        <pc:chgData name="Michael Clemens" userId="4782a223-ed20-4a78-a97d-d03d0d4840ac" providerId="ADAL" clId="{05C0C449-CE70-44C1-8ADD-DA6D9D189728}" dt="2024-09-18T06:35:16.117" v="0"/>
        <pc:sldMkLst>
          <pc:docMk/>
          <pc:sldMk cId="0" sldId="271"/>
        </pc:sldMkLst>
      </pc:sldChg>
      <pc:sldChg chg="modSp add mod">
        <pc:chgData name="Michael Clemens" userId="4782a223-ed20-4a78-a97d-d03d0d4840ac" providerId="ADAL" clId="{05C0C449-CE70-44C1-8ADD-DA6D9D189728}" dt="2024-09-18T11:06:59.571" v="4087" actId="20577"/>
        <pc:sldMkLst>
          <pc:docMk/>
          <pc:sldMk cId="0" sldId="272"/>
        </pc:sldMkLst>
        <pc:spChg chg="mod">
          <ac:chgData name="Michael Clemens" userId="4782a223-ed20-4a78-a97d-d03d0d4840ac" providerId="ADAL" clId="{05C0C449-CE70-44C1-8ADD-DA6D9D189728}" dt="2024-09-18T09:51:03.936" v="2906" actId="20577"/>
          <ac:spMkLst>
            <pc:docMk/>
            <pc:sldMk cId="0" sldId="272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6:04.624" v="4079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6:59.571" v="4087" actId="20577"/>
          <ac:spMkLst>
            <pc:docMk/>
            <pc:sldMk cId="0" sldId="272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34:09.251" v="814" actId="20577"/>
          <ac:spMkLst>
            <pc:docMk/>
            <pc:sldMk cId="0" sldId="272"/>
            <ac:spMk id="10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34:31.392" v="868" actId="20577"/>
          <ac:spMkLst>
            <pc:docMk/>
            <pc:sldMk cId="0" sldId="272"/>
            <ac:spMk id="11" creationId="{00000000-0000-0000-0000-000000000000}"/>
          </ac:spMkLst>
        </pc:spChg>
      </pc:sldChg>
      <pc:sldChg chg="modSp add mod">
        <pc:chgData name="Michael Clemens" userId="4782a223-ed20-4a78-a97d-d03d0d4840ac" providerId="ADAL" clId="{05C0C449-CE70-44C1-8ADD-DA6D9D189728}" dt="2024-09-18T11:08:17.415" v="4108" actId="20577"/>
        <pc:sldMkLst>
          <pc:docMk/>
          <pc:sldMk cId="0" sldId="273"/>
        </pc:sldMkLst>
        <pc:spChg chg="mod">
          <ac:chgData name="Michael Clemens" userId="4782a223-ed20-4a78-a97d-d03d0d4840ac" providerId="ADAL" clId="{05C0C449-CE70-44C1-8ADD-DA6D9D189728}" dt="2024-09-18T08:35:38.726" v="953" actId="20577"/>
          <ac:spMkLst>
            <pc:docMk/>
            <pc:sldMk cId="0" sldId="273"/>
            <ac:spMk id="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1:19.414" v="2916" actId="20577"/>
          <ac:spMkLst>
            <pc:docMk/>
            <pc:sldMk cId="0" sldId="273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7:33.502" v="4094" actId="20577"/>
          <ac:spMkLst>
            <pc:docMk/>
            <pc:sldMk cId="0" sldId="273"/>
            <ac:spMk id="4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1:27.238" v="2920" actId="20577"/>
          <ac:spMkLst>
            <pc:docMk/>
            <pc:sldMk cId="0" sldId="273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2:12.369" v="3039" actId="20577"/>
          <ac:spMkLst>
            <pc:docMk/>
            <pc:sldMk cId="0" sldId="273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8:17.415" v="4108" actId="20577"/>
          <ac:spMkLst>
            <pc:docMk/>
            <pc:sldMk cId="0" sldId="273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3:06.510" v="3139" actId="20577"/>
          <ac:spMkLst>
            <pc:docMk/>
            <pc:sldMk cId="0" sldId="273"/>
            <ac:spMk id="10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41:46.769" v="1054" actId="20577"/>
          <ac:spMkLst>
            <pc:docMk/>
            <pc:sldMk cId="0" sldId="273"/>
            <ac:spMk id="11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8:42:02.157" v="1063" actId="20577"/>
          <ac:spMkLst>
            <pc:docMk/>
            <pc:sldMk cId="0" sldId="273"/>
            <ac:spMk id="12" creationId="{00000000-0000-0000-0000-000000000000}"/>
          </ac:spMkLst>
        </pc:spChg>
      </pc:sldChg>
      <pc:sldChg chg="delSp modSp add mod">
        <pc:chgData name="Michael Clemens" userId="4782a223-ed20-4a78-a97d-d03d0d4840ac" providerId="ADAL" clId="{05C0C449-CE70-44C1-8ADD-DA6D9D189728}" dt="2024-09-18T11:09:40.412" v="4161" actId="20577"/>
        <pc:sldMkLst>
          <pc:docMk/>
          <pc:sldMk cId="0" sldId="274"/>
        </pc:sldMkLst>
        <pc:spChg chg="mod">
          <ac:chgData name="Michael Clemens" userId="4782a223-ed20-4a78-a97d-d03d0d4840ac" providerId="ADAL" clId="{05C0C449-CE70-44C1-8ADD-DA6D9D189728}" dt="2024-09-18T08:35:01.232" v="906" actId="20577"/>
          <ac:spMkLst>
            <pc:docMk/>
            <pc:sldMk cId="0" sldId="274"/>
            <ac:spMk id="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9:17.475" v="4146" actId="20577"/>
          <ac:spMkLst>
            <pc:docMk/>
            <pc:sldMk cId="0" sldId="274"/>
            <ac:spMk id="3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4:27.005" v="3207"/>
          <ac:spMkLst>
            <pc:docMk/>
            <pc:sldMk cId="0" sldId="274"/>
            <ac:spMk id="5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4:49.456" v="3208"/>
          <ac:spMkLst>
            <pc:docMk/>
            <pc:sldMk cId="0" sldId="274"/>
            <ac:spMk id="6" creationId="{00000000-0000-0000-0000-000000000000}"/>
          </ac:spMkLst>
        </pc:spChg>
        <pc:spChg chg="del mod">
          <ac:chgData name="Michael Clemens" userId="4782a223-ed20-4a78-a97d-d03d0d4840ac" providerId="ADAL" clId="{05C0C449-CE70-44C1-8ADD-DA6D9D189728}" dt="2024-09-18T09:55:39.134" v="3211" actId="478"/>
          <ac:spMkLst>
            <pc:docMk/>
            <pc:sldMk cId="0" sldId="274"/>
            <ac:spMk id="7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11:09:40.412" v="4161" actId="20577"/>
          <ac:spMkLst>
            <pc:docMk/>
            <pc:sldMk cId="0" sldId="274"/>
            <ac:spMk id="8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8:58.192" v="3616" actId="1076"/>
          <ac:spMkLst>
            <pc:docMk/>
            <pc:sldMk cId="0" sldId="274"/>
            <ac:spMk id="9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8:58.192" v="3616" actId="1076"/>
          <ac:spMkLst>
            <pc:docMk/>
            <pc:sldMk cId="0" sldId="274"/>
            <ac:spMk id="10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8:58.192" v="3616" actId="1076"/>
          <ac:spMkLst>
            <pc:docMk/>
            <pc:sldMk cId="0" sldId="274"/>
            <ac:spMk id="11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8:58.192" v="3616" actId="1076"/>
          <ac:spMkLst>
            <pc:docMk/>
            <pc:sldMk cId="0" sldId="274"/>
            <ac:spMk id="12" creationId="{00000000-0000-0000-0000-000000000000}"/>
          </ac:spMkLst>
        </pc:spChg>
        <pc:spChg chg="mod">
          <ac:chgData name="Michael Clemens" userId="4782a223-ed20-4a78-a97d-d03d0d4840ac" providerId="ADAL" clId="{05C0C449-CE70-44C1-8ADD-DA6D9D189728}" dt="2024-09-18T09:58:58.192" v="3616" actId="1076"/>
          <ac:spMkLst>
            <pc:docMk/>
            <pc:sldMk cId="0" sldId="274"/>
            <ac:spMk id="13" creationId="{00000000-0000-0000-0000-000000000000}"/>
          </ac:spMkLst>
        </pc:spChg>
      </pc:sldChg>
      <pc:sldChg chg="delSp modSp add mod">
        <pc:chgData name="Michael Clemens" userId="4782a223-ed20-4a78-a97d-d03d0d4840ac" providerId="ADAL" clId="{05C0C449-CE70-44C1-8ADD-DA6D9D189728}" dt="2024-09-18T08:34:45.827" v="895" actId="478"/>
        <pc:sldMkLst>
          <pc:docMk/>
          <pc:sldMk cId="0" sldId="275"/>
        </pc:sldMkLst>
        <pc:spChg chg="mod">
          <ac:chgData name="Michael Clemens" userId="4782a223-ed20-4a78-a97d-d03d0d4840ac" providerId="ADAL" clId="{05C0C449-CE70-44C1-8ADD-DA6D9D189728}" dt="2024-09-18T08:34:37.848" v="879" actId="20577"/>
          <ac:spMkLst>
            <pc:docMk/>
            <pc:sldMk cId="0" sldId="275"/>
            <ac:spMk id="3" creationId="{00000000-0000-0000-0000-000000000000}"/>
          </ac:spMkLst>
        </pc:spChg>
        <pc:spChg chg="del mod">
          <ac:chgData name="Michael Clemens" userId="4782a223-ed20-4a78-a97d-d03d0d4840ac" providerId="ADAL" clId="{05C0C449-CE70-44C1-8ADD-DA6D9D189728}" dt="2024-09-18T08:34:45.827" v="895" actId="478"/>
          <ac:spMkLst>
            <pc:docMk/>
            <pc:sldMk cId="0" sldId="275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9AC48-5FAA-4936-92E2-DD93D881F88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Klicken Sie auf , um Mastertextstile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9C829-81F8-4421-B235-F0E822B24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04E4-6038-49A1-6B75-27203797F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003673-5864-F2FF-53B9-E952158C0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ECD61-337E-93F7-C20F-4C6B824E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E066F-0FA7-C7CC-F049-11FE4D8CA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78D0-3CCE-FC94-EE5A-AA837135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77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F2BC-B278-E22C-78A8-B6135E518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DC3FB-66F6-F0E0-096F-8675E129B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50190-2B0B-5133-BE20-E919DF8EC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C5A82-3C9A-93EB-5804-2E81AF4E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BB6B7-B763-9DFC-B720-F92580FF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44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56932-6A10-ADC7-D2DD-E0F990085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AE58E-14B1-0885-A54D-5245DA5ED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5E59F-0642-787B-ED7F-1A4846C9C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D3192-135A-81CE-260A-1B8A80F26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8E50D-6722-4743-8270-E8FFA888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8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D2DC-D54E-8CFB-19EE-C1DA8C12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B2B99-68FE-1D23-A973-8BA3BA049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94CD2C-51DD-45BD-5247-84B2E8EA7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41CD8-2765-ADB9-D788-D0B39FAF1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2D67D-CDD1-DEF1-C560-ECBB03774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20D0D-C1DA-94A7-EA08-893797A64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0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3473-921E-F6A3-89FA-BB603B0A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D6F62-4559-73E8-DCC4-A66472E3C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F2DFD-6A81-7D3B-ACFC-C3ED71402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0C71F-44E9-A1E0-FAA6-00329CC307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44EB33-B564-498E-5331-05802DAD0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66EA50-F5AC-C224-57C0-226BD2F6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063725-7522-8B67-D1C1-7C7E7AF9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B3B25E-C282-462C-B557-0836A6917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44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9052-6EE2-BA09-FD1E-4E5C10F6D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6C68F3-A381-34E7-A7B5-222F8A445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92DA7-5396-2455-C1E2-85B36F89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D5B78-D7A4-5D2D-D18A-FFE6E439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9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C8F1F2-24DE-7AD4-4631-7359D5287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704AD4-F681-B0C4-F364-50A159321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DB87F-B5C9-D80B-1BF9-8BB5410B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5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D6E3B-91E5-7714-3453-64E254A31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2E2D3-FD39-7EFA-F214-9A094F184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85031-98DE-0164-ECD1-BFF89991D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5CC635-597D-9BFC-8AA8-628646DE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F8326-1D13-73A3-F8E2-3719F20E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A73F0-A485-5503-47B5-509D5AAC0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1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966B-2995-4FA7-1065-D60249841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0984D-81EF-3B22-A0D5-5A2D4A4D15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052C1-8916-0C08-0747-726051086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ACB96-FD8D-B560-1D83-9C40EAF5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670FF-2A49-11B2-29A3-A99B538A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BADCA-721E-68FE-F673-DD82B226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7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B0753-ED91-D0EC-F417-1C305C97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16C9BE-BA57-C844-74C3-743D8D5B0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6065A-E5D1-5639-2066-B6B88F8DA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A4660-8E6C-8F3A-40EC-69EBFA321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064DA-1496-87A8-539E-10E17C42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1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D13C54-381F-AA68-A8BF-4CCBA2959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43257-64EC-E77E-227F-4FAD451AE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05F50-2030-483B-00F6-AD82B3D9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49500-9D8C-D12B-D2FB-73EBA8C8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6045F-005C-158E-3A13-5A66611A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9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530080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721982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374243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860283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19752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887658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271006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729729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657607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993539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542054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615915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537727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6936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1127124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951523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170048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273449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648340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36236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4C0A1C-94A4-FE1C-D04D-A6FC26F8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Klicken Sie hier, um den Master-Titelstil zu bearbeiten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30DB8-15C8-25BC-FBA8-45D043175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Klicken Sie auf , um Mastertextstile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78404-05E0-924F-47EE-987C9E19D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B79BB-FEFF-403C-95D7-6FBD7DF841C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F189D-5BE4-57ED-CAA6-34D52C24E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F8158-C5D3-DCFB-3C7B-34EEC087B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7EE5D6-CF4D-4530-A8A3-02383EA9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7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dk1mi.radio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dk1mi.radio/dxpager/" TargetMode="External"/><Relationship Id="rId3" Type="http://schemas.openxmlformats.org/officeDocument/2006/relationships/image" Target="../media/image44.png"/><Relationship Id="rId7" Type="http://schemas.openxmlformats.org/officeDocument/2006/relationships/hyperlink" Target="https://git.dk1mi.radio/mclemens/qrzlogge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dk1mi.radio/when-two-become-one/" TargetMode="External"/><Relationship Id="rId5" Type="http://schemas.openxmlformats.org/officeDocument/2006/relationships/hyperlink" Target="https://dk1mi.radio/70cm-eggbeater-antenna/" TargetMode="External"/><Relationship Id="rId4" Type="http://schemas.openxmlformats.org/officeDocument/2006/relationships/hyperlink" Target="https://dk1mi.radio/m0plk-delta-loop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rc.de/einsteiger/amateurfunkausbildun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uska.ch/" TargetMode="External"/><Relationship Id="rId4" Type="http://schemas.openxmlformats.org/officeDocument/2006/relationships/hyperlink" Target="https://www.oevsv.at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1344017"/>
            <a:ext cx="6297018" cy="815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416"/>
              </a:lnSpc>
            </a:pPr>
            <a:r>
              <a:rPr lang="en-US" sz="5125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Amateurfunk</a:t>
            </a:r>
            <a:endParaRPr lang="en-US" sz="5125" dirty="0"/>
          </a:p>
        </p:txBody>
      </p:sp>
      <p:sp>
        <p:nvSpPr>
          <p:cNvPr id="4" name="Text 1"/>
          <p:cNvSpPr/>
          <p:nvPr/>
        </p:nvSpPr>
        <p:spPr>
          <a:xfrm>
            <a:off x="5233492" y="2166243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eigentlich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und was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kann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damit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anstellen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?</a:t>
            </a:r>
            <a:endParaRPr lang="en-US" sz="1458" dirty="0"/>
          </a:p>
        </p:txBody>
      </p:sp>
      <p:sp>
        <p:nvSpPr>
          <p:cNvPr id="5" name="Text 2"/>
          <p:cNvSpPr/>
          <p:nvPr/>
        </p:nvSpPr>
        <p:spPr>
          <a:xfrm>
            <a:off x="5233492" y="2957711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endParaRPr lang="en-US" sz="1458" dirty="0"/>
          </a:p>
        </p:txBody>
      </p:sp>
      <p:sp>
        <p:nvSpPr>
          <p:cNvPr id="6" name="Text 3"/>
          <p:cNvSpPr/>
          <p:nvPr/>
        </p:nvSpPr>
        <p:spPr>
          <a:xfrm>
            <a:off x="5233492" y="3472756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endParaRPr lang="en-US" sz="1458" dirty="0"/>
          </a:p>
        </p:txBody>
      </p:sp>
      <p:sp>
        <p:nvSpPr>
          <p:cNvPr id="7" name="Text 4"/>
          <p:cNvSpPr/>
          <p:nvPr/>
        </p:nvSpPr>
        <p:spPr>
          <a:xfrm>
            <a:off x="5233492" y="3987801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endParaRPr lang="en-US" sz="1458" dirty="0"/>
          </a:p>
        </p:txBody>
      </p:sp>
      <p:sp>
        <p:nvSpPr>
          <p:cNvPr id="8" name="Text 5"/>
          <p:cNvSpPr/>
          <p:nvPr/>
        </p:nvSpPr>
        <p:spPr>
          <a:xfrm>
            <a:off x="5233492" y="5159574"/>
            <a:ext cx="4443710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Michael Clemens, DK1MI / N1BSD</a:t>
            </a:r>
            <a:endParaRPr lang="en-US" sz="2208" dirty="0"/>
          </a:p>
        </p:txBody>
      </p:sp>
      <p:sp>
        <p:nvSpPr>
          <p:cNvPr id="9" name="Text 6"/>
          <p:cNvSpPr/>
          <p:nvPr/>
        </p:nvSpPr>
        <p:spPr>
          <a:xfrm>
            <a:off x="5233492" y="5513983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b="1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https://dk1mi.radio</a:t>
            </a:r>
            <a:endParaRPr lang="en-US" sz="145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999580"/>
            <a:ext cx="632350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Amateurfunk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– was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ist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das?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661492" y="2278559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Beim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Amateurfunk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handelt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sich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 die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dafür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freigegebenen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Frequenzspektrums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zum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Zwecke</a:t>
            </a:r>
            <a:endParaRPr lang="en-US" sz="1458" dirty="0"/>
          </a:p>
        </p:txBody>
      </p:sp>
      <p:sp>
        <p:nvSpPr>
          <p:cNvPr id="4" name="Text 2"/>
          <p:cNvSpPr/>
          <p:nvPr/>
        </p:nvSpPr>
        <p:spPr>
          <a:xfrm>
            <a:off x="963910" y="2793604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nicht-kommerziellen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Kommunikation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anderen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Funkamateuren</a:t>
            </a:r>
            <a:endParaRPr lang="en-US" sz="1458" b="1" dirty="0">
              <a:solidFill>
                <a:srgbClr val="46464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2375"/>
              </a:lnSpc>
              <a:buSzPct val="100000"/>
            </a:pP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963910" y="3162102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Experimentierens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963910" y="3530601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Freizeitgestaltung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963910" y="3899099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sportlichen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Wettbewerbs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zwischen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Funkamateuren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963910" y="4267598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Notfallkommunikation</a:t>
            </a:r>
            <a:endParaRPr lang="en-US" sz="1458" dirty="0"/>
          </a:p>
        </p:txBody>
      </p:sp>
      <p:sp>
        <p:nvSpPr>
          <p:cNvPr id="10" name="Text 8"/>
          <p:cNvSpPr/>
          <p:nvPr/>
        </p:nvSpPr>
        <p:spPr>
          <a:xfrm>
            <a:off x="661492" y="5309891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weiterhin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Einstieg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viele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weitere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Hobbies und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Interessensbereiche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1458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5E2241C-6CBE-441E-1956-0C8D4EDDED1C}"/>
              </a:ext>
            </a:extLst>
          </p:cNvPr>
          <p:cNvSpPr/>
          <p:nvPr/>
        </p:nvSpPr>
        <p:spPr>
          <a:xfrm>
            <a:off x="963910" y="4636096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Völkerverständigung</a:t>
            </a:r>
            <a:endParaRPr lang="en-US" sz="14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148" y="494109"/>
            <a:ext cx="5076725" cy="550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291"/>
              </a:lnSpc>
            </a:pPr>
            <a:r>
              <a:rPr lang="en-US" sz="345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Was </a:t>
            </a:r>
            <a:r>
              <a:rPr lang="en-US" sz="345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benötige</a:t>
            </a:r>
            <a:r>
              <a:rPr lang="en-US" sz="345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ich </a:t>
            </a:r>
            <a:r>
              <a:rPr lang="en-US" sz="345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dafür</a:t>
            </a:r>
            <a:r>
              <a:rPr lang="en-US" sz="345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?</a:t>
            </a:r>
            <a:endParaRPr lang="en-US" sz="3458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027" y="1308298"/>
            <a:ext cx="440035" cy="4400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46758" y="1924348"/>
            <a:ext cx="2200473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Lizenz</a:t>
            </a:r>
            <a:endParaRPr lang="en-US" sz="1708" b="1" dirty="0"/>
          </a:p>
        </p:txBody>
      </p:sp>
      <p:sp>
        <p:nvSpPr>
          <p:cNvPr id="6" name="Text 2"/>
          <p:cNvSpPr/>
          <p:nvPr/>
        </p:nvSpPr>
        <p:spPr>
          <a:xfrm>
            <a:off x="616148" y="2304950"/>
            <a:ext cx="3061792" cy="1407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Um auf Amateurfunkfrequenzen senden zu können, benötigt man eine Lizenz. Für diese muss man zunächst die entsprechenden </a:t>
            </a:r>
            <a:r>
              <a:rPr lang="de-DE" sz="1375" dirty="0" err="1"/>
              <a:t>Kenntisse</a:t>
            </a:r>
            <a:r>
              <a:rPr lang="de-DE" sz="1375" dirty="0"/>
              <a:t> erwerben und anschließend eine Prüfung ablegen.</a:t>
            </a:r>
            <a:endParaRPr lang="en-US" sz="137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839" y="1308298"/>
            <a:ext cx="440035" cy="4400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372669" y="1924348"/>
            <a:ext cx="2200473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Transceiver</a:t>
            </a:r>
            <a:endParaRPr lang="en-US" sz="1708" b="1" dirty="0"/>
          </a:p>
        </p:txBody>
      </p:sp>
      <p:sp>
        <p:nvSpPr>
          <p:cNvPr id="9" name="Text 4"/>
          <p:cNvSpPr/>
          <p:nvPr/>
        </p:nvSpPr>
        <p:spPr>
          <a:xfrm>
            <a:off x="3941961" y="2304951"/>
            <a:ext cx="3061891" cy="1126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375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r>
              <a:rPr lang="de-DE" sz="1375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Transceiver sendet und empfängt Funksignale. Mit diesem kann man sich mit anderen Funkamateuren (weltweit) unterhalten.</a:t>
            </a:r>
            <a:endParaRPr lang="en-US" sz="1375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027" y="3959324"/>
            <a:ext cx="440035" cy="44003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46758" y="4575374"/>
            <a:ext cx="2200473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Antenne</a:t>
            </a:r>
            <a:endParaRPr lang="en-US" sz="1708" b="1" dirty="0"/>
          </a:p>
        </p:txBody>
      </p:sp>
      <p:sp>
        <p:nvSpPr>
          <p:cNvPr id="12" name="Text 6"/>
          <p:cNvSpPr/>
          <p:nvPr/>
        </p:nvSpPr>
        <p:spPr>
          <a:xfrm>
            <a:off x="616148" y="4955976"/>
            <a:ext cx="3061792" cy="1755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Die Antenne ist für das Senden und Empfangen von Funkwellen unerlässlich. Die Art der Antenne, die benötigt wird, hängt von </a:t>
            </a:r>
            <a:r>
              <a:rPr lang="de-DE" sz="1375" dirty="0" err="1"/>
              <a:t>derm</a:t>
            </a:r>
            <a:r>
              <a:rPr lang="de-DE" sz="1375" dirty="0"/>
              <a:t> Frequenzband ab, auf dem Betrieb gemacht werden soll.</a:t>
            </a:r>
            <a:endParaRPr lang="en-US" sz="137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2839" y="3959324"/>
            <a:ext cx="440035" cy="44003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372669" y="4575374"/>
            <a:ext cx="2200473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Zubehör</a:t>
            </a:r>
            <a:endParaRPr lang="en-US" sz="1708" b="1" dirty="0"/>
          </a:p>
        </p:txBody>
      </p:sp>
      <p:sp>
        <p:nvSpPr>
          <p:cNvPr id="15" name="Text 8"/>
          <p:cNvSpPr/>
          <p:nvPr/>
        </p:nvSpPr>
        <p:spPr>
          <a:xfrm>
            <a:off x="3941961" y="4955977"/>
            <a:ext cx="300493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Alles, was sonst noch benötigt wird oder zum Betrieb beiträgt: Mikrofon, Netzteil, Verstärker, Antennentuner, Computer für digitale Modi usw.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455912"/>
            <a:ext cx="900549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Was kann ich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als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Funkamateur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machen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?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661491" y="1525043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de-DE" sz="1458" dirty="0"/>
              <a:t>Als Funkamateur ist man dazu verpflichtet, das zugewiesene Frequenzspektrum </a:t>
            </a:r>
            <a:r>
              <a:rPr lang="de-DE" sz="1458" dirty="0" err="1"/>
              <a:t>verantwortungsbewußt</a:t>
            </a:r>
            <a:r>
              <a:rPr lang="de-DE" sz="1458" dirty="0"/>
              <a:t> und rücksichtsvoll zu nutzen. Das bedeutet, dass man andere Funkamateure zu respektieren, die Vorschriften einzuhalten und Störungen anderer Dienste zu vermeiden hat.</a:t>
            </a:r>
            <a:endParaRPr lang="en-US" sz="1458" dirty="0"/>
          </a:p>
        </p:txBody>
      </p:sp>
      <p:sp>
        <p:nvSpPr>
          <p:cNvPr id="4" name="Text 2"/>
          <p:cNvSpPr/>
          <p:nvPr/>
        </p:nvSpPr>
        <p:spPr>
          <a:xfrm>
            <a:off x="661491" y="2661593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beispielweise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nicht</a:t>
            </a:r>
            <a:r>
              <a:rPr lang="en-US" sz="1458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erlaubt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963910" y="2971056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ohne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Lizenz auf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Amateurfunkbändern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Aussendungen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tätigen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963910" y="3339554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außerhalb der Amateurfunkbänder zu senden, für die man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lizenziert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963910" y="3708052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Kommunikation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verschlüsseln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oder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verschleiern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963910" y="4076551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kommunizieren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ohne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sich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identifizieren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963910" y="4445049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Gespräche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über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bestimmte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Themen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führen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(Sex, Religion, Politik)</a:t>
            </a:r>
            <a:endParaRPr lang="en-US" sz="1458" dirty="0"/>
          </a:p>
        </p:txBody>
      </p:sp>
      <p:sp>
        <p:nvSpPr>
          <p:cNvPr id="10" name="Text 8"/>
          <p:cNvSpPr/>
          <p:nvPr/>
        </p:nvSpPr>
        <p:spPr>
          <a:xfrm>
            <a:off x="963910" y="4813548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rundfunkähnliche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Darbietungen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auszusenden</a:t>
            </a:r>
            <a:endParaRPr lang="en-US" sz="1458" dirty="0"/>
          </a:p>
        </p:txBody>
      </p:sp>
      <p:sp>
        <p:nvSpPr>
          <p:cNvPr id="11" name="Text 9"/>
          <p:cNvSpPr/>
          <p:nvPr/>
        </p:nvSpPr>
        <p:spPr>
          <a:xfrm>
            <a:off x="661493" y="5481389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Aber ... </a:t>
            </a:r>
            <a:r>
              <a:rPr lang="en-US" sz="1458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 kann ich </a:t>
            </a:r>
            <a:r>
              <a:rPr lang="en-US" sz="1458" b="1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</a:t>
            </a:r>
            <a:r>
              <a:rPr lang="en-US" sz="1458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meiner</a:t>
            </a:r>
            <a:r>
              <a:rPr lang="en-US" sz="1458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Lizenz</a:t>
            </a:r>
            <a:r>
              <a:rPr lang="en-US" sz="1458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denn</a:t>
            </a:r>
            <a:r>
              <a:rPr lang="en-US" sz="1458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b="1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machen</a:t>
            </a:r>
            <a:r>
              <a:rPr lang="en-US" sz="1458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?</a:t>
            </a:r>
            <a:endParaRPr lang="en-US" sz="14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744" y="497383"/>
            <a:ext cx="6386513" cy="1101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33"/>
              </a:lnSpc>
            </a:pPr>
            <a:r>
              <a:rPr lang="en-US" sz="345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Beliebte Amateurfunk-Aktivitäten</a:t>
            </a:r>
            <a:endParaRPr lang="en-US" sz="3458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44" y="1863229"/>
            <a:ext cx="440532" cy="44053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6744" y="2479972"/>
            <a:ext cx="2513013" cy="440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Funkkontakte</a:t>
            </a:r>
            <a:endParaRPr lang="en-US" sz="1708" b="1" dirty="0"/>
          </a:p>
        </p:txBody>
      </p:sp>
      <p:sp>
        <p:nvSpPr>
          <p:cNvPr id="6" name="Text 2"/>
          <p:cNvSpPr/>
          <p:nvPr/>
        </p:nvSpPr>
        <p:spPr>
          <a:xfrm>
            <a:off x="616744" y="2860971"/>
            <a:ext cx="3061097" cy="1076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Funkkontakte mit anderen Funkamateuren herstellen, sich austauschen und Freundschaften schließen.</a:t>
            </a:r>
            <a:endParaRPr lang="en-US" sz="137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159" y="1863229"/>
            <a:ext cx="440532" cy="44053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942159" y="2483445"/>
            <a:ext cx="2202855" cy="275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Funkwettbewerbe</a:t>
            </a:r>
            <a:endParaRPr lang="en-US" sz="1708" b="1" dirty="0"/>
          </a:p>
        </p:txBody>
      </p:sp>
      <p:sp>
        <p:nvSpPr>
          <p:cNvPr id="9" name="Text 4"/>
          <p:cNvSpPr/>
          <p:nvPr/>
        </p:nvSpPr>
        <p:spPr>
          <a:xfrm>
            <a:off x="3942160" y="2865239"/>
            <a:ext cx="3226990" cy="1233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Wettkämpfe mit anderen Funkamateuren, mit möglichst vielen Stationen in einer festgelegten Zeit Kontakte herstellen und ins Logbuch eintragen.</a:t>
            </a:r>
            <a:endParaRPr lang="en-US" sz="1375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744" y="4238126"/>
            <a:ext cx="440532" cy="44053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6745" y="4854870"/>
            <a:ext cx="2337296" cy="275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DXing</a:t>
            </a:r>
            <a:endParaRPr lang="en-US" sz="1708" b="1" dirty="0"/>
          </a:p>
        </p:txBody>
      </p:sp>
      <p:sp>
        <p:nvSpPr>
          <p:cNvPr id="12" name="Text 6"/>
          <p:cNvSpPr/>
          <p:nvPr/>
        </p:nvSpPr>
        <p:spPr>
          <a:xfrm>
            <a:off x="616744" y="5235870"/>
            <a:ext cx="3061097" cy="1410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Herstellung von Verbindungen zu seltenen, weit entfernten Ländern, Sammeln von Diplomen und Ansporn finden, die eigene Station auszubauen.</a:t>
            </a:r>
            <a:endParaRPr lang="en-US" sz="137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2159" y="4238126"/>
            <a:ext cx="440532" cy="44053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942159" y="4854870"/>
            <a:ext cx="2925366" cy="275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Outdoor-</a:t>
            </a: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Aktivitäten</a:t>
            </a:r>
            <a:endParaRPr lang="en-US" sz="1708" b="1" dirty="0"/>
          </a:p>
        </p:txBody>
      </p:sp>
      <p:sp>
        <p:nvSpPr>
          <p:cNvPr id="15" name="Text 8"/>
          <p:cNvSpPr/>
          <p:nvPr/>
        </p:nvSpPr>
        <p:spPr>
          <a:xfrm>
            <a:off x="3942160" y="5235870"/>
            <a:ext cx="3061097" cy="845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375" dirty="0"/>
              <a:t>Parks on the Air (POTA), Summits on the Air (SOTA), Field Day, </a:t>
            </a:r>
            <a:r>
              <a:rPr lang="en-US" sz="1375" dirty="0" err="1"/>
              <a:t>Fuchsjagd</a:t>
            </a:r>
            <a:r>
              <a:rPr lang="en-US" sz="1375" dirty="0"/>
              <a:t> und </a:t>
            </a:r>
            <a:r>
              <a:rPr lang="en-US" sz="1375" dirty="0" err="1"/>
              <a:t>vieles</a:t>
            </a:r>
            <a:r>
              <a:rPr lang="en-US" sz="1375" dirty="0"/>
              <a:t> </a:t>
            </a:r>
            <a:r>
              <a:rPr lang="en-US" sz="1375" dirty="0" err="1"/>
              <a:t>mehr</a:t>
            </a:r>
            <a:r>
              <a:rPr lang="en-US" sz="1375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89141" y="636885"/>
            <a:ext cx="6520259" cy="1101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33"/>
              </a:lnSpc>
            </a:pPr>
            <a:r>
              <a:rPr lang="en-US" sz="345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Beliebte Amateurfunk-Aktivitäten</a:t>
            </a:r>
            <a:endParaRPr lang="en-US" sz="3458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141" y="2003227"/>
            <a:ext cx="440730" cy="44073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89141" y="2620269"/>
            <a:ext cx="2204045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Hardware-Basteleien</a:t>
            </a:r>
            <a:endParaRPr lang="en-US" sz="1708" b="1" dirty="0"/>
          </a:p>
        </p:txBody>
      </p:sp>
      <p:sp>
        <p:nvSpPr>
          <p:cNvPr id="6" name="Text 2"/>
          <p:cNvSpPr/>
          <p:nvPr/>
        </p:nvSpPr>
        <p:spPr>
          <a:xfrm>
            <a:off x="5189141" y="3001467"/>
            <a:ext cx="3060601" cy="564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Bau von Antennen, Sendeempfängern, Antennenrotoren, Verstärkern usw.</a:t>
            </a:r>
            <a:endParaRPr lang="en-US" sz="137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4159" y="2003227"/>
            <a:ext cx="440730" cy="44073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514159" y="2620269"/>
            <a:ext cx="2424708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Software-Entwicklung</a:t>
            </a:r>
            <a:endParaRPr lang="en-US" sz="1708" b="1" dirty="0"/>
          </a:p>
        </p:txBody>
      </p:sp>
      <p:sp>
        <p:nvSpPr>
          <p:cNvPr id="9" name="Text 4"/>
          <p:cNvSpPr/>
          <p:nvPr/>
        </p:nvSpPr>
        <p:spPr>
          <a:xfrm>
            <a:off x="8514159" y="2996605"/>
            <a:ext cx="3060700" cy="846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Entwicklung von (quelloffener) Log-Software, SDR-Anwendungen, Hilfsskripten, Analysetools usw.</a:t>
            </a:r>
            <a:endParaRPr lang="en-US" sz="1375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9141" y="4376638"/>
            <a:ext cx="440730" cy="44073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189141" y="4993680"/>
            <a:ext cx="2950468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Notfallkommunikation</a:t>
            </a:r>
            <a:endParaRPr lang="en-US" sz="1708" b="1" dirty="0"/>
          </a:p>
        </p:txBody>
      </p:sp>
      <p:sp>
        <p:nvSpPr>
          <p:cNvPr id="12" name="Text 6"/>
          <p:cNvSpPr/>
          <p:nvPr/>
        </p:nvSpPr>
        <p:spPr>
          <a:xfrm>
            <a:off x="5189141" y="5374878"/>
            <a:ext cx="3060601" cy="115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Vorbereitung auf Notfälle, Bereitstellung von Kommunikationsmöglichkeiten und dafür benötigter Infrastruktur in Katastrophenfällen.</a:t>
            </a:r>
            <a:endParaRPr lang="en-US" sz="137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4159" y="4376638"/>
            <a:ext cx="440730" cy="44073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514160" y="4993680"/>
            <a:ext cx="2736751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Satellitenkommunikation</a:t>
            </a:r>
            <a:endParaRPr lang="en-US" sz="1708" b="1" dirty="0"/>
          </a:p>
        </p:txBody>
      </p:sp>
      <p:sp>
        <p:nvSpPr>
          <p:cNvPr id="15" name="Text 8"/>
          <p:cNvSpPr/>
          <p:nvPr/>
        </p:nvSpPr>
        <p:spPr>
          <a:xfrm>
            <a:off x="8514159" y="5374878"/>
            <a:ext cx="3060700" cy="1298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de-DE" sz="1375" dirty="0"/>
              <a:t>Nutzung erdumlaufender Satelliten (einschließlich der ISS) und geostationärer Satelliten als Funkrelais.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36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2" y="3036888"/>
            <a:ext cx="738634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Besondere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Funkkontakte</a:t>
            </a:r>
            <a:endParaRPr lang="en-US" sz="3708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92" y="3911005"/>
            <a:ext cx="472480" cy="4724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1492" y="4572496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Kontakte</a:t>
            </a:r>
            <a:r>
              <a:rPr lang="en-US" sz="183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in der Luft</a:t>
            </a:r>
            <a:endParaRPr lang="en-US" sz="1833" b="1" dirty="0"/>
          </a:p>
        </p:txBody>
      </p:sp>
      <p:sp>
        <p:nvSpPr>
          <p:cNvPr id="6" name="Text 2"/>
          <p:cNvSpPr/>
          <p:nvPr/>
        </p:nvSpPr>
        <p:spPr>
          <a:xfrm>
            <a:off x="661491" y="5230414"/>
            <a:ext cx="2504579" cy="117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de-DE" sz="1458" dirty="0"/>
              <a:t>Kommunikation mit Piloten z.B. in Verkehrsflugzeugen während des Flugs.</a:t>
            </a:r>
            <a:endParaRPr lang="en-US" sz="1458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538" y="3911005"/>
            <a:ext cx="472480" cy="4724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449538" y="4572496"/>
            <a:ext cx="2436912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Maritime Verbindungen</a:t>
            </a:r>
            <a:endParaRPr lang="en-US" sz="1833" b="1" dirty="0"/>
          </a:p>
        </p:txBody>
      </p:sp>
      <p:sp>
        <p:nvSpPr>
          <p:cNvPr id="9" name="Text 4"/>
          <p:cNvSpPr/>
          <p:nvPr/>
        </p:nvSpPr>
        <p:spPr>
          <a:xfrm>
            <a:off x="3449538" y="5234582"/>
            <a:ext cx="2504678" cy="1286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de-DE" sz="1458" dirty="0"/>
              <a:t>Unterhaltungen, z.B. mit Maschinisten auf Öltankern oder Forschern auf einem Eisbrecher auf hoher See.</a:t>
            </a:r>
            <a:endParaRPr lang="en-US" sz="1458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7684" y="3911005"/>
            <a:ext cx="472480" cy="472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37684" y="4572496"/>
            <a:ext cx="2644378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Kommunikation im Weltraum</a:t>
            </a:r>
            <a:endParaRPr lang="en-US" sz="1833" b="1" dirty="0"/>
          </a:p>
        </p:txBody>
      </p:sp>
      <p:sp>
        <p:nvSpPr>
          <p:cNvPr id="12" name="Text 6"/>
          <p:cNvSpPr/>
          <p:nvPr/>
        </p:nvSpPr>
        <p:spPr>
          <a:xfrm>
            <a:off x="6237684" y="5230414"/>
            <a:ext cx="2504678" cy="1286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de-DE" sz="1458" dirty="0"/>
              <a:t>Einzigartige Gelegenheiten zum Funkkontakt mit Astronauten bzw. Kosmonauten.</a:t>
            </a:r>
            <a:endParaRPr lang="en-US" sz="1458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831" y="3911005"/>
            <a:ext cx="472480" cy="4724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025831" y="4572496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Polar-Expeditionen</a:t>
            </a:r>
            <a:endParaRPr lang="en-US" sz="1833" b="1" dirty="0"/>
          </a:p>
        </p:txBody>
      </p:sp>
      <p:sp>
        <p:nvSpPr>
          <p:cNvPr id="15" name="Text 8"/>
          <p:cNvSpPr/>
          <p:nvPr/>
        </p:nvSpPr>
        <p:spPr>
          <a:xfrm>
            <a:off x="9025831" y="5226246"/>
            <a:ext cx="2504678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de-DE" sz="1458" dirty="0"/>
              <a:t>Kontaktaufnahme mit Forschern in der Antarktis, z.B. in der Neumayer Station.</a:t>
            </a:r>
            <a:endParaRPr lang="en-US" sz="14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699" y="450553"/>
            <a:ext cx="6476603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000"/>
              </a:lnSpc>
            </a:pPr>
            <a:r>
              <a:rPr lang="en-US" sz="32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Geographie, Geophysik und </a:t>
            </a:r>
            <a:r>
              <a:rPr lang="en-US" sz="32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kultureller</a:t>
            </a:r>
            <a:r>
              <a:rPr lang="en-US" sz="32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2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Austausch</a:t>
            </a:r>
            <a:endParaRPr lang="en-US" sz="3208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341" y="1716485"/>
            <a:ext cx="408384" cy="4083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4048" y="2288183"/>
            <a:ext cx="2671068" cy="255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158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Neue Orte kennenlernen</a:t>
            </a:r>
            <a:endParaRPr lang="en-US" sz="1583" b="1" dirty="0"/>
          </a:p>
        </p:txBody>
      </p:sp>
      <p:sp>
        <p:nvSpPr>
          <p:cNvPr id="6" name="Text 2"/>
          <p:cNvSpPr/>
          <p:nvPr/>
        </p:nvSpPr>
        <p:spPr>
          <a:xfrm>
            <a:off x="571698" y="2641303"/>
            <a:ext cx="3115767" cy="1306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de-DE" sz="1250" dirty="0"/>
              <a:t>Die Kontaktaufnahme mit Stationen an unbekannten Orten regt dazu an, deren Geografie und Kultur zu erforschen und das eigene Wissen über die Welt zu erweitern.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177" y="1716485"/>
            <a:ext cx="408384" cy="4083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74145" y="2288183"/>
            <a:ext cx="2432447" cy="255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158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Direkter kultureller Austausch</a:t>
            </a:r>
            <a:endParaRPr lang="en-US" sz="1583" b="1" dirty="0"/>
          </a:p>
        </p:txBody>
      </p:sp>
      <p:sp>
        <p:nvSpPr>
          <p:cNvPr id="9" name="Text 4"/>
          <p:cNvSpPr/>
          <p:nvPr/>
        </p:nvSpPr>
        <p:spPr>
          <a:xfrm>
            <a:off x="3932436" y="2641302"/>
            <a:ext cx="3115866" cy="1044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de-DE" sz="1250" dirty="0"/>
              <a:t>Gespräche mit Funkamateuren aus verschiedenen Ländern geben Einblicke in ihr Leben, ihre Bräuche und ihr lokales Umfeld aus erster Hand.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5341" y="4437559"/>
            <a:ext cx="408384" cy="4083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08571" y="5009257"/>
            <a:ext cx="2042021" cy="255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158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QSL-Karten-Sammlung</a:t>
            </a:r>
            <a:endParaRPr lang="en-US" sz="1583" b="1" dirty="0"/>
          </a:p>
        </p:txBody>
      </p:sp>
      <p:sp>
        <p:nvSpPr>
          <p:cNvPr id="12" name="Text 6"/>
          <p:cNvSpPr/>
          <p:nvPr/>
        </p:nvSpPr>
        <p:spPr>
          <a:xfrm>
            <a:off x="571698" y="5362376"/>
            <a:ext cx="3115767" cy="1355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de-DE" sz="1250" dirty="0"/>
              <a:t>Der Austausch von QSL-Karten, welche Funkkontakte bestätigen, dient als greifbare Erinnerung an die über den Äther geknüpften Verbindungen und erreichten Orte.</a:t>
            </a:r>
            <a:endParaRPr lang="en-US" sz="12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6177" y="4437559"/>
            <a:ext cx="408384" cy="4083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469309" y="5009257"/>
            <a:ext cx="2042021" cy="255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1583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Geophysik</a:t>
            </a:r>
            <a:endParaRPr lang="en-US" sz="1583" b="1" dirty="0"/>
          </a:p>
        </p:txBody>
      </p:sp>
      <p:sp>
        <p:nvSpPr>
          <p:cNvPr id="15" name="Text 8"/>
          <p:cNvSpPr/>
          <p:nvPr/>
        </p:nvSpPr>
        <p:spPr>
          <a:xfrm>
            <a:off x="3932436" y="5362376"/>
            <a:ext cx="3115866" cy="1311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de-DE" sz="1250" dirty="0"/>
              <a:t>Die meisten Arten der Funkkommunikation hängen stark von der Ionosphäre ab. Weltraumwetter und Geophysik sind ein wichtiger Teil des Hobbys.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561281"/>
            <a:ext cx="1017160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Wie erreicht mein Signal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eine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andere Station?</a:t>
            </a:r>
            <a:endParaRPr lang="en-US" sz="3708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159993"/>
            <a:ext cx="6110288" cy="30000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74998" y="5192812"/>
            <a:ext cx="5083274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167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(Bild entnommen aus https://www.youtube.com/watch?v=CPsWRbxp9pw)</a:t>
            </a:r>
            <a:endParaRPr lang="en-US" sz="1167" dirty="0"/>
          </a:p>
        </p:txBody>
      </p:sp>
      <p:sp>
        <p:nvSpPr>
          <p:cNvPr id="5" name="Text 2"/>
          <p:cNvSpPr/>
          <p:nvPr/>
        </p:nvSpPr>
        <p:spPr>
          <a:xfrm>
            <a:off x="7239298" y="2159993"/>
            <a:ext cx="3629819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Funkwellen breiten sich aus über</a:t>
            </a:r>
            <a:endParaRPr lang="en-US" sz="2208" dirty="0"/>
          </a:p>
        </p:txBody>
      </p:sp>
      <p:sp>
        <p:nvSpPr>
          <p:cNvPr id="6" name="Text 3"/>
          <p:cNvSpPr/>
          <p:nvPr/>
        </p:nvSpPr>
        <p:spPr>
          <a:xfrm>
            <a:off x="7351217" y="2554485"/>
            <a:ext cx="39950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Sichtlinie</a:t>
            </a:r>
            <a:endParaRPr lang="en-US" sz="1458" dirty="0"/>
          </a:p>
        </p:txBody>
      </p:sp>
      <p:sp>
        <p:nvSpPr>
          <p:cNvPr id="7" name="Text 4"/>
          <p:cNvSpPr/>
          <p:nvPr/>
        </p:nvSpPr>
        <p:spPr>
          <a:xfrm>
            <a:off x="7351217" y="2917824"/>
            <a:ext cx="39950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Bodenwelle</a:t>
            </a:r>
            <a:endParaRPr lang="en-US" sz="1458" dirty="0"/>
          </a:p>
        </p:txBody>
      </p:sp>
      <p:sp>
        <p:nvSpPr>
          <p:cNvPr id="8" name="Text 5"/>
          <p:cNvSpPr/>
          <p:nvPr/>
        </p:nvSpPr>
        <p:spPr>
          <a:xfrm>
            <a:off x="7351217" y="3286323"/>
            <a:ext cx="39950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Ionosphäre</a:t>
            </a:r>
            <a:endParaRPr lang="en-US" sz="1458" dirty="0"/>
          </a:p>
        </p:txBody>
      </p:sp>
      <p:sp>
        <p:nvSpPr>
          <p:cNvPr id="9" name="Text 6"/>
          <p:cNvSpPr/>
          <p:nvPr/>
        </p:nvSpPr>
        <p:spPr>
          <a:xfrm>
            <a:off x="7351217" y="3654821"/>
            <a:ext cx="39950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Erde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-Mond-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Erde</a:t>
            </a:r>
            <a:endParaRPr lang="en-US" sz="1458" dirty="0"/>
          </a:p>
        </p:txBody>
      </p:sp>
      <p:sp>
        <p:nvSpPr>
          <p:cNvPr id="10" name="Text 7"/>
          <p:cNvSpPr/>
          <p:nvPr/>
        </p:nvSpPr>
        <p:spPr>
          <a:xfrm>
            <a:off x="7351217" y="4023319"/>
            <a:ext cx="44153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Meteor-Scatter (nutzt die ionisierten Spuren von Meteoren beim Eintritt in die Atmosphäre)</a:t>
            </a:r>
            <a:endParaRPr lang="en-US" sz="1458" dirty="0"/>
          </a:p>
        </p:txBody>
      </p:sp>
      <p:sp>
        <p:nvSpPr>
          <p:cNvPr id="11" name="Text 8"/>
          <p:cNvSpPr/>
          <p:nvPr/>
        </p:nvSpPr>
        <p:spPr>
          <a:xfrm>
            <a:off x="7351216" y="4694138"/>
            <a:ext cx="39950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Rain-/Airplane-Scatter</a:t>
            </a:r>
            <a:endParaRPr lang="en-US" sz="14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149" y="494109"/>
            <a:ext cx="5461298" cy="550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291"/>
              </a:lnSpc>
            </a:pPr>
            <a:r>
              <a:rPr lang="en-US" sz="345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Betriebsarten</a:t>
            </a:r>
            <a:endParaRPr lang="en-US" sz="3458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027" y="1308298"/>
            <a:ext cx="440035" cy="4400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46758" y="1924348"/>
            <a:ext cx="2200473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CW (</a:t>
            </a: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Telegrafie</a:t>
            </a: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)</a:t>
            </a:r>
            <a:endParaRPr lang="en-US" sz="1708" b="1" dirty="0"/>
          </a:p>
        </p:txBody>
      </p:sp>
      <p:sp>
        <p:nvSpPr>
          <p:cNvPr id="6" name="Text 2"/>
          <p:cNvSpPr/>
          <p:nvPr/>
        </p:nvSpPr>
        <p:spPr>
          <a:xfrm>
            <a:off x="616148" y="2304950"/>
            <a:ext cx="3061792" cy="1227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Die ursprüngliche Kommunikationsform im Amateurfunk, bei der kurze und lange Töne zur Darstellung von Buchstaben und Zahlen verwendet werden.</a:t>
            </a:r>
            <a:endParaRPr lang="en-US" sz="137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839" y="1308298"/>
            <a:ext cx="440035" cy="4400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310857" y="1924348"/>
            <a:ext cx="2324001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SSB</a:t>
            </a:r>
            <a:endParaRPr lang="en-US" sz="1708" b="1" dirty="0"/>
          </a:p>
        </p:txBody>
      </p:sp>
      <p:sp>
        <p:nvSpPr>
          <p:cNvPr id="9" name="Text 4"/>
          <p:cNvSpPr/>
          <p:nvPr/>
        </p:nvSpPr>
        <p:spPr>
          <a:xfrm>
            <a:off x="3941961" y="2304951"/>
            <a:ext cx="3061891" cy="1227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Ein Sprachkommunikationsmode, der meist für Gespräche über große Entfernungen verwendet wird.</a:t>
            </a:r>
            <a:endParaRPr lang="en-US" sz="1375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027" y="3708302"/>
            <a:ext cx="440035" cy="44003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3915" y="4324351"/>
            <a:ext cx="2926258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FM</a:t>
            </a:r>
            <a:endParaRPr lang="en-US" sz="1708" b="1" dirty="0"/>
          </a:p>
        </p:txBody>
      </p:sp>
      <p:sp>
        <p:nvSpPr>
          <p:cNvPr id="12" name="Text 6"/>
          <p:cNvSpPr/>
          <p:nvPr/>
        </p:nvSpPr>
        <p:spPr>
          <a:xfrm>
            <a:off x="616148" y="4704954"/>
            <a:ext cx="3061792" cy="997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Ein häufig verwendeter Mode für lokale  Kommunikation (meist über Relais) mit klarer Sprachübertragung.</a:t>
            </a:r>
            <a:endParaRPr lang="en-US" sz="137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2839" y="3708302"/>
            <a:ext cx="440035" cy="44003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372669" y="4324351"/>
            <a:ext cx="2200473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25"/>
              </a:lnSpc>
            </a:pPr>
            <a:r>
              <a:rPr lang="en-US" sz="1708" b="1" dirty="0" err="1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Digitale</a:t>
            </a:r>
            <a:r>
              <a:rPr lang="en-US" sz="1708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Modi</a:t>
            </a:r>
            <a:endParaRPr lang="en-US" sz="1708" b="1" dirty="0"/>
          </a:p>
        </p:txBody>
      </p:sp>
      <p:sp>
        <p:nvSpPr>
          <p:cNvPr id="15" name="Text 8"/>
          <p:cNvSpPr/>
          <p:nvPr/>
        </p:nvSpPr>
        <p:spPr>
          <a:xfrm>
            <a:off x="3941961" y="4704954"/>
            <a:ext cx="3061891" cy="1689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de-DE" sz="1375" dirty="0"/>
              <a:t>(Meistens) als Computer-zu-Computer-Kommunikation verwendet, benötigt oft eine geringere Sendeleitung und bietet Mechanismen zur Fehlerkorrektur. </a:t>
            </a:r>
            <a:endParaRPr lang="en-US" sz="1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8843" y="454819"/>
            <a:ext cx="9397007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2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Wie </a:t>
            </a:r>
            <a:r>
              <a:rPr lang="en-US" sz="3250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weit</a:t>
            </a:r>
            <a:r>
              <a:rPr lang="en-US" sz="32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250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kommt</a:t>
            </a:r>
            <a:r>
              <a:rPr lang="en-US" sz="32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man </a:t>
            </a:r>
            <a:r>
              <a:rPr lang="en-US" sz="3250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überhaupt</a:t>
            </a:r>
            <a:r>
              <a:rPr lang="en-US" sz="32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?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093" y="1302246"/>
            <a:ext cx="8405813" cy="51009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8841" y="6403181"/>
            <a:ext cx="1103431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667"/>
              </a:lnSpc>
            </a:pPr>
            <a:r>
              <a:rPr lang="en-US" sz="1042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(Karte </a:t>
            </a:r>
            <a:r>
              <a:rPr lang="en-US" sz="1042" i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aller</a:t>
            </a:r>
            <a:r>
              <a:rPr lang="en-US" sz="1042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42" i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meiner</a:t>
            </a:r>
            <a:r>
              <a:rPr lang="en-US" sz="1042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42" i="1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Sprach-Kontakte</a:t>
            </a:r>
            <a:r>
              <a:rPr lang="en-US" sz="1042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über Kurzwelle oder Satellit seit 2019)</a:t>
            </a:r>
            <a:endParaRPr lang="en-US" sz="10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376561"/>
            <a:ext cx="551150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QSL-Karten: DP0POL/MM</a:t>
            </a:r>
            <a:endParaRPr lang="en-US" sz="3708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466875"/>
            <a:ext cx="5351759" cy="340340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461" y="2466876"/>
            <a:ext cx="5368790" cy="34034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376561"/>
            <a:ext cx="482213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QSL-Karten: N7JDI/AM</a:t>
            </a:r>
            <a:endParaRPr lang="en-US" sz="3708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466876"/>
            <a:ext cx="5351760" cy="339795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461" y="2466876"/>
            <a:ext cx="5368765" cy="339795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376561"/>
            <a:ext cx="730170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QSL-Karten: DP0GVN über QO-100</a:t>
            </a:r>
            <a:endParaRPr lang="en-US" sz="3708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466876"/>
            <a:ext cx="5401468" cy="341865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169" y="2466876"/>
            <a:ext cx="5298822" cy="34186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376561"/>
            <a:ext cx="751859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QSL-Karten: DL6AP/MM über SO-50</a:t>
            </a:r>
            <a:endParaRPr lang="en-US" sz="3708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466876"/>
            <a:ext cx="5341144" cy="350242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844" y="2466876"/>
            <a:ext cx="5384900" cy="35024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376561"/>
            <a:ext cx="658167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QSL-Karten: G7BEH über die ISS</a:t>
            </a:r>
            <a:endParaRPr lang="en-US" sz="3708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466875"/>
            <a:ext cx="5358904" cy="353728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604" y="2466876"/>
            <a:ext cx="5358903" cy="35372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0928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5986" y="2553196"/>
            <a:ext cx="8481814" cy="523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83"/>
              </a:lnSpc>
            </a:pPr>
            <a:r>
              <a:rPr lang="en-US" sz="3292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Welche</a:t>
            </a:r>
            <a:r>
              <a:rPr lang="en-US" sz="3292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292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Projekte</a:t>
            </a:r>
            <a:r>
              <a:rPr lang="en-US" sz="3292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292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gibt</a:t>
            </a:r>
            <a:r>
              <a:rPr lang="en-US" sz="3292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es </a:t>
            </a:r>
            <a:r>
              <a:rPr lang="en-US" sz="3292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im</a:t>
            </a:r>
            <a:r>
              <a:rPr lang="en-US" sz="3292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292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Amateurfunk</a:t>
            </a:r>
            <a:r>
              <a:rPr lang="en-US" sz="3292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?</a:t>
            </a:r>
            <a:endParaRPr lang="en-US" sz="3292" dirty="0"/>
          </a:p>
        </p:txBody>
      </p:sp>
      <p:sp>
        <p:nvSpPr>
          <p:cNvPr id="4" name="Text 1"/>
          <p:cNvSpPr/>
          <p:nvPr/>
        </p:nvSpPr>
        <p:spPr>
          <a:xfrm>
            <a:off x="585986" y="3327499"/>
            <a:ext cx="11020028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ganze Menge! Hier </a:t>
            </a:r>
            <a:r>
              <a:rPr lang="en-US" sz="1292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sind</a:t>
            </a:r>
            <a:r>
              <a:rPr lang="en-US" sz="1292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92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nur</a:t>
            </a:r>
            <a:r>
              <a:rPr lang="en-US" sz="1292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92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wenige</a:t>
            </a:r>
            <a:r>
              <a:rPr lang="en-US" sz="1292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Beispiele von dem, was ich bis jetzt gemacht habe:</a:t>
            </a:r>
            <a:endParaRPr lang="en-US" sz="1292" dirty="0"/>
          </a:p>
        </p:txBody>
      </p:sp>
      <p:sp>
        <p:nvSpPr>
          <p:cNvPr id="5" name="Text 2"/>
          <p:cNvSpPr/>
          <p:nvPr/>
        </p:nvSpPr>
        <p:spPr>
          <a:xfrm>
            <a:off x="585986" y="3783607"/>
            <a:ext cx="11020028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Hardware-Projekte:</a:t>
            </a:r>
            <a:endParaRPr lang="en-US" sz="1292" dirty="0"/>
          </a:p>
        </p:txBody>
      </p:sp>
      <p:sp>
        <p:nvSpPr>
          <p:cNvPr id="6" name="Text 3"/>
          <p:cNvSpPr/>
          <p:nvPr/>
        </p:nvSpPr>
        <p:spPr>
          <a:xfrm>
            <a:off x="853679" y="4239717"/>
            <a:ext cx="10752336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Bau einer M0PLK-Delta-Loop-Antenne</a:t>
            </a:r>
            <a:endParaRPr lang="en-US" sz="1292" dirty="0"/>
          </a:p>
        </p:txBody>
      </p:sp>
      <p:sp>
        <p:nvSpPr>
          <p:cNvPr id="7" name="Text 4"/>
          <p:cNvSpPr/>
          <p:nvPr/>
        </p:nvSpPr>
        <p:spPr>
          <a:xfrm>
            <a:off x="853679" y="4566047"/>
            <a:ext cx="10752336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Bau einer LEO SAT-Bodenstation: 70cm Eggbeater-Antenne</a:t>
            </a:r>
            <a:endParaRPr lang="en-US" sz="1292" dirty="0"/>
          </a:p>
        </p:txBody>
      </p:sp>
      <p:sp>
        <p:nvSpPr>
          <p:cNvPr id="8" name="Text 5"/>
          <p:cNvSpPr/>
          <p:nvPr/>
        </p:nvSpPr>
        <p:spPr>
          <a:xfrm>
            <a:off x="853679" y="4892377"/>
            <a:ext cx="10752336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Der QubeDX - Ein Gehäuse im CubeSat-Stil für zwei QDX Digi Mode Transceiver</a:t>
            </a:r>
            <a:endParaRPr lang="en-US" sz="1292" dirty="0"/>
          </a:p>
        </p:txBody>
      </p:sp>
      <p:sp>
        <p:nvSpPr>
          <p:cNvPr id="9" name="Text 6"/>
          <p:cNvSpPr/>
          <p:nvPr/>
        </p:nvSpPr>
        <p:spPr>
          <a:xfrm>
            <a:off x="585986" y="5348486"/>
            <a:ext cx="11020028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Software-Projekte:</a:t>
            </a:r>
            <a:endParaRPr lang="en-US" sz="1292" dirty="0"/>
          </a:p>
        </p:txBody>
      </p:sp>
      <p:sp>
        <p:nvSpPr>
          <p:cNvPr id="10" name="Text 7"/>
          <p:cNvSpPr/>
          <p:nvPr/>
        </p:nvSpPr>
        <p:spPr>
          <a:xfrm>
            <a:off x="853679" y="5804594"/>
            <a:ext cx="10752336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qrzlogger: Eine Python-Anwendung zum Loggen von QSOs </a:t>
            </a:r>
            <a:r>
              <a:rPr lang="en-US" sz="1292" u="sng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direkt</a:t>
            </a: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von der CLI</a:t>
            </a:r>
            <a:endParaRPr lang="en-US" sz="1292" dirty="0"/>
          </a:p>
        </p:txBody>
      </p:sp>
      <p:sp>
        <p:nvSpPr>
          <p:cNvPr id="11" name="Text 8"/>
          <p:cNvSpPr/>
          <p:nvPr/>
        </p:nvSpPr>
        <p:spPr>
          <a:xfrm>
            <a:off x="853679" y="6130925"/>
            <a:ext cx="10752336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83"/>
              </a:lnSpc>
              <a:buSzPct val="100000"/>
              <a:buChar char="•"/>
            </a:pP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DXPager: </a:t>
            </a:r>
            <a:r>
              <a:rPr lang="en-US" sz="1292" u="sng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Benachrichtigungen</a:t>
            </a: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 via Pager </a:t>
            </a:r>
            <a:r>
              <a:rPr lang="en-US" sz="1292" u="sng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über</a:t>
            </a: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 </a:t>
            </a:r>
            <a:r>
              <a:rPr lang="en-US" sz="1292" u="sng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seltene</a:t>
            </a:r>
            <a:r>
              <a:rPr lang="en-US" sz="1292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 DX </a:t>
            </a:r>
            <a:r>
              <a:rPr lang="en-US" sz="1292" u="sng" dirty="0" err="1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/>
              </a:rPr>
              <a:t>Stationen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020167"/>
            <a:ext cx="850374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Zusammenfassung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 Als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Funkamateur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kann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man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963910" y="1952625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Freundschaften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auf der ganzen Welt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schließen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(aber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vielleicht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nicht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unbedingt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der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eigenen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Nachbarschaft)</a:t>
            </a:r>
            <a:endParaRPr lang="en-US" sz="1458" dirty="0"/>
          </a:p>
        </p:txBody>
      </p:sp>
      <p:sp>
        <p:nvSpPr>
          <p:cNvPr id="4" name="Text 2"/>
          <p:cNvSpPr/>
          <p:nvPr/>
        </p:nvSpPr>
        <p:spPr>
          <a:xfrm>
            <a:off x="963910" y="2321123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sich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Gemeinschaft von Menschen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anschließen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vertrauen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kann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(Identifikation, Kodex)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963910" y="2689622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kontinuierlich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neues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über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Geographie, Geophysik, Raumfahrt, Elektronik, 3D-Druck, Metallbearbeitung, Softwareentwicklung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usw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lernen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963910" y="3058121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Ideen und Inspirationen für persönliche Projekte erhalten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963910" y="3426619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Dinge tun, die anderen nicht erlaubt sind (Sender bauen, bestimmte Frequenzbänder nutzen, Satelliten verwenden...)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963910" y="3795117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Gründe finden, um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 Haus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gehen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und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Orte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besuchen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nicht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war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963910" y="4163616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Menschen am anderen Ende der Welt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kommunizieren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ohne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dabei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auf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bestehende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Infrastruktur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zurückgreifen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müssen</a:t>
            </a:r>
            <a:endParaRPr lang="en-US" sz="1458" dirty="0"/>
          </a:p>
        </p:txBody>
      </p:sp>
      <p:sp>
        <p:nvSpPr>
          <p:cNvPr id="10" name="Text 8"/>
          <p:cNvSpPr/>
          <p:nvPr/>
        </p:nvSpPr>
        <p:spPr>
          <a:xfrm>
            <a:off x="963910" y="4532114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Wettbewerben gegen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andere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Funnkamateure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antreten</a:t>
            </a:r>
            <a:endParaRPr lang="en-US" sz="1458" dirty="0"/>
          </a:p>
        </p:txBody>
      </p:sp>
      <p:sp>
        <p:nvSpPr>
          <p:cNvPr id="11" name="Text 9"/>
          <p:cNvSpPr/>
          <p:nvPr/>
        </p:nvSpPr>
        <p:spPr>
          <a:xfrm>
            <a:off x="963910" y="4900612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QSL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Karten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aus der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ganzen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Welt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sammeln</a:t>
            </a:r>
            <a:endParaRPr lang="en-US" sz="1458" dirty="0"/>
          </a:p>
        </p:txBody>
      </p:sp>
      <p:sp>
        <p:nvSpPr>
          <p:cNvPr id="12" name="Text 10"/>
          <p:cNvSpPr/>
          <p:nvPr/>
        </p:nvSpPr>
        <p:spPr>
          <a:xfrm>
            <a:off x="963910" y="5269111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Sozial sein ohne soziale Medien und ohne direkten Kontakt zu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echten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Menschen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haben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;)</a:t>
            </a:r>
            <a:endParaRPr lang="en-US" sz="14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961331"/>
            <a:ext cx="590272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Ok - aber was nun?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963910" y="1919586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Mach Dich am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auf der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Webseite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Amateurfunkclubs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deines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Landes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schlau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wie man Funkamateur wird,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z.B.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458" dirty="0"/>
          </a:p>
        </p:txBody>
      </p:sp>
      <p:sp>
        <p:nvSpPr>
          <p:cNvPr id="4" name="Text 2"/>
          <p:cNvSpPr/>
          <p:nvPr/>
        </p:nvSpPr>
        <p:spPr>
          <a:xfrm>
            <a:off x="1266329" y="2288084"/>
            <a:ext cx="102641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71477" lvl="1" indent="-285739">
              <a:lnSpc>
                <a:spcPts val="2375"/>
              </a:lnSpc>
              <a:buSzPct val="100000"/>
              <a:buChar char="•"/>
            </a:pPr>
            <a:r>
              <a:rPr lang="en-US" sz="1458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https://www.darc.de/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1266329" y="2656582"/>
            <a:ext cx="102641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71477" lvl="1" indent="-285739">
              <a:lnSpc>
                <a:spcPts val="2375"/>
              </a:lnSpc>
              <a:buSzPct val="100000"/>
              <a:buChar char="•"/>
            </a:pPr>
            <a:r>
              <a:rPr lang="en-US" sz="1458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/>
              </a:rPr>
              <a:t>https://www.oevsv.at/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1266329" y="3025081"/>
            <a:ext cx="102641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71477" lvl="1" indent="-285739">
              <a:lnSpc>
                <a:spcPts val="2375"/>
              </a:lnSpc>
              <a:buSzPct val="100000"/>
              <a:buChar char="•"/>
            </a:pPr>
            <a:r>
              <a:rPr lang="en-US" sz="1458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/>
              </a:rPr>
              <a:t>https://uska.ch/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963910" y="3393580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Tritt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idealerweise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lokalen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Amateurfunkclub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oder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Online-Community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bei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963910" y="3762078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Besorge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das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nötige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Lernmaterial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für die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Amateurfunklizenz</a:t>
            </a:r>
            <a:endParaRPr lang="en-US" sz="1458" dirty="0"/>
          </a:p>
        </p:txBody>
      </p:sp>
      <p:sp>
        <p:nvSpPr>
          <p:cNvPr id="10" name="Text 8"/>
          <p:cNvSpPr/>
          <p:nvPr/>
        </p:nvSpPr>
        <p:spPr>
          <a:xfrm>
            <a:off x="963910" y="4130577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Lerne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die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Funkbetriebstechniken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Gesetze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und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nötigen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Elektrotechnik-Kenntnisse</a:t>
            </a:r>
            <a:endParaRPr lang="en-US" sz="1458" dirty="0"/>
          </a:p>
        </p:txBody>
      </p:sp>
      <p:sp>
        <p:nvSpPr>
          <p:cNvPr id="11" name="Text 9"/>
          <p:cNvSpPr/>
          <p:nvPr/>
        </p:nvSpPr>
        <p:spPr>
          <a:xfrm>
            <a:off x="963910" y="4499075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Prüfung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bei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Regulierungsbehörde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Deines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Landes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</a:t>
            </a:r>
            <a:endParaRPr lang="en-US" sz="1458" dirty="0"/>
          </a:p>
        </p:txBody>
      </p:sp>
      <p:sp>
        <p:nvSpPr>
          <p:cNvPr id="12" name="Text 10"/>
          <p:cNvSpPr/>
          <p:nvPr/>
        </p:nvSpPr>
        <p:spPr>
          <a:xfrm>
            <a:off x="963910" y="4867573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Kaufe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Dir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einen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Transceiver und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kaufe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baue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Antenne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Kabel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usw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8" dirty="0"/>
          </a:p>
        </p:txBody>
      </p:sp>
      <p:sp>
        <p:nvSpPr>
          <p:cNvPr id="13" name="Text 11"/>
          <p:cNvSpPr/>
          <p:nvPr/>
        </p:nvSpPr>
        <p:spPr>
          <a:xfrm>
            <a:off x="963910" y="5236072"/>
            <a:ext cx="1056659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de-DE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G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ehe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 On-Air und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mache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 </a:t>
            </a:r>
            <a:r>
              <a:rPr lang="en-US" sz="1458" dirty="0" err="1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Kontakte</a:t>
            </a:r>
            <a:r>
              <a:rPr lang="en-US" sz="1458" dirty="0">
                <a:solidFill>
                  <a:srgbClr val="464646"/>
                </a:solidFill>
                <a:latin typeface="Inter" pitchFamily="34" charset="0"/>
                <a:ea typeface="Inter" pitchFamily="34" charset="-122"/>
              </a:rPr>
              <a:t>!</a:t>
            </a:r>
            <a:endParaRPr lang="en-US" sz="14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2431951"/>
            <a:ext cx="472549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 err="1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Vielen</a:t>
            </a:r>
            <a:r>
              <a:rPr lang="en-US" sz="3708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Dank!</a:t>
            </a:r>
            <a:endParaRPr lang="en-US" sz="37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1143</Words>
  <PresentationFormat>Widescreen</PresentationFormat>
  <Paragraphs>145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DM Sans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2024-09-18T06:15:52Z</dcterms:created>
  <dcterms:modified xsi:type="dcterms:W3CDTF">2024-09-18T11:09:47Z</dcterms:modified>
</cp:coreProperties>
</file>